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84A15DD4-66BC-4A88-BD40-301A8720C1F7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ABEA7CC-A36B-40D5-8DD2-6AF8E432C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59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63B-7580-4D44-B2F9-5CAC72AABE06}" type="datetime1">
              <a:rPr kumimoji="1" lang="ja-JP" altLang="en-US" smtClean="0"/>
              <a:t>2018/11/19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2123728" y="6525344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Copyright © 2018 MSTC All Rights Reserved. MSTC Proprietary Information</a:t>
            </a:r>
            <a:endParaRPr kumimoji="1" lang="ja-JP" altLang="en-US" sz="1000" dirty="0"/>
          </a:p>
        </p:txBody>
      </p:sp>
      <p:pic>
        <p:nvPicPr>
          <p:cNvPr id="8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417332"/>
            <a:ext cx="86409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 userDrawn="1"/>
        </p:nvCxnSpPr>
        <p:spPr>
          <a:xfrm>
            <a:off x="0" y="645333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62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BCCF-05F5-42C6-8476-5090CF402A3D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97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417-AD11-46AD-967C-0D6A00776F36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0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6857-B49D-46D5-81AE-4F9F91292F5E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417332"/>
            <a:ext cx="86409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/>
          <p:cNvCxnSpPr/>
          <p:nvPr userDrawn="1"/>
        </p:nvCxnSpPr>
        <p:spPr>
          <a:xfrm>
            <a:off x="0" y="645333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 userDrawn="1"/>
        </p:nvSpPr>
        <p:spPr>
          <a:xfrm>
            <a:off x="2123728" y="6525344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Copyright © 2018 MSTC All Rights Reserved. MSTC Proprietary Information</a:t>
            </a:r>
            <a:endParaRPr kumimoji="1" lang="ja-JP" altLang="en-US" sz="1000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-36512" y="543568"/>
            <a:ext cx="91805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4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D34-AA5C-4773-8532-E4EA01172E94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4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5620-AC5C-4BEA-B794-12F9298ABF83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5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F86-62D4-4CC9-B408-FA44FD3559CC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0C0D-1B07-441D-8CBB-619A730DD0BB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44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81F-7055-46E4-B841-068DAC941913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71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91DC-A72E-4DB2-B493-49B29B5D6FCD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9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3E56-4470-4BCD-8E1E-C873436EDA36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61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0433-1376-48B2-93AA-5348C899ACFD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DF7E-977A-4DE9-A803-C94BCF161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7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F7E-977A-4DE9-A803-C94BCF161FD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29616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ja-JP" sz="2000" b="1" dirty="0">
                <a:latin typeface="+mn-ea"/>
                <a:cs typeface="Times New Roman" pitchFamily="18" charset="0"/>
              </a:rPr>
              <a:t>ＮＥＤＯプロジェクトを核とした人材育成、産学連携等の総合的</a:t>
            </a:r>
            <a:r>
              <a:rPr lang="ja-JP" altLang="ja-JP" sz="2000" b="1" dirty="0" smtClean="0">
                <a:latin typeface="+mn-ea"/>
                <a:cs typeface="Times New Roman" pitchFamily="18" charset="0"/>
              </a:rPr>
              <a:t>展開</a:t>
            </a:r>
            <a:endParaRPr lang="en-US" altLang="ja-JP" sz="2000" b="1" dirty="0" smtClean="0">
              <a:latin typeface="+mn-ea"/>
              <a:cs typeface="Times New Roman" pitchFamily="18" charset="0"/>
            </a:endParaRPr>
          </a:p>
          <a:p>
            <a:pPr lvl="0" algn="ctr"/>
            <a:r>
              <a:rPr lang="ja-JP" altLang="ja-JP" sz="2000" b="1" dirty="0" smtClean="0">
                <a:latin typeface="+mn-ea"/>
                <a:cs typeface="Times New Roman" pitchFamily="18" charset="0"/>
              </a:rPr>
              <a:t>／</a:t>
            </a:r>
            <a:r>
              <a:rPr lang="ja-JP" altLang="ja-JP" sz="2000" b="1" dirty="0">
                <a:latin typeface="+mn-ea"/>
                <a:cs typeface="Times New Roman" pitchFamily="18" charset="0"/>
              </a:rPr>
              <a:t>ロボット性能評価手法に係る特別</a:t>
            </a:r>
            <a:r>
              <a:rPr lang="ja-JP" altLang="ja-JP" sz="2000" b="1" dirty="0" smtClean="0">
                <a:latin typeface="+mn-ea"/>
                <a:cs typeface="Times New Roman" pitchFamily="18" charset="0"/>
              </a:rPr>
              <a:t>講座</a:t>
            </a:r>
            <a:endParaRPr lang="en-US" altLang="ja-JP" sz="2000" b="1" dirty="0">
              <a:latin typeface="+mn-ea"/>
              <a:cs typeface="Times New Roman" pitchFamily="18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7544" y="2672916"/>
            <a:ext cx="8244916" cy="2052229"/>
          </a:xfrm>
          <a:prstGeom prst="roundRect">
            <a:avLst>
              <a:gd name="adj" fmla="val 415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（１）人材育成講座の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開催</a:t>
            </a:r>
            <a:endParaRPr lang="en-US" altLang="ja-JP" b="1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ロボット性能評価手法に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係る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人材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育成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座学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及び福島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RTF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を活用した実習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)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無人</a:t>
            </a:r>
            <a:r>
              <a:rPr lang="ja-JP" altLang="ja-JP" dirty="0">
                <a:solidFill>
                  <a:schemeClr val="tx1"/>
                </a:solidFill>
                <a:latin typeface="+mn-ea"/>
              </a:rPr>
              <a:t>航空機を活用した橋梁点検分野に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関する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人材育成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講座</a:t>
            </a:r>
            <a:endParaRPr lang="ja-JP" altLang="ja-JP" dirty="0">
              <a:solidFill>
                <a:schemeClr val="tx1"/>
              </a:solidFill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ロボット</a:t>
            </a:r>
            <a:r>
              <a:rPr lang="ja-JP" altLang="ja-JP" dirty="0">
                <a:solidFill>
                  <a:schemeClr val="tx1"/>
                </a:solidFill>
                <a:latin typeface="+mn-ea"/>
              </a:rPr>
              <a:t>を活用したダム及び河川点検分野に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関する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人材育成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講座</a:t>
            </a:r>
            <a:endParaRPr lang="ja-JP" altLang="ja-JP" dirty="0">
              <a:solidFill>
                <a:schemeClr val="tx1"/>
              </a:solidFill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ロボット</a:t>
            </a:r>
            <a:r>
              <a:rPr lang="ja-JP" altLang="ja-JP" dirty="0">
                <a:solidFill>
                  <a:schemeClr val="tx1"/>
                </a:solidFill>
                <a:latin typeface="+mn-ea"/>
              </a:rPr>
              <a:t>を活用したトンネル及びプラント災害調査分野に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関する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人材育成</a:t>
            </a:r>
            <a:r>
              <a:rPr lang="ja-JP" altLang="ja-JP" dirty="0" smtClean="0">
                <a:solidFill>
                  <a:schemeClr val="tx1"/>
                </a:solidFill>
                <a:latin typeface="+mn-ea"/>
              </a:rPr>
              <a:t>価講座</a:t>
            </a:r>
            <a:endParaRPr lang="ja-JP" altLang="ja-JP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15517" y="4869161"/>
            <a:ext cx="3492387" cy="1296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（２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）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人的交流等の展開</a:t>
            </a:r>
            <a:endParaRPr lang="en-US" altLang="ja-JP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・シンポジウム開催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・マッチングイベント開催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851920" y="4869161"/>
            <a:ext cx="5179100" cy="1296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（３）周辺研究の実施</a:t>
            </a:r>
            <a:endParaRPr lang="en-US" altLang="ja-JP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・ロボット性能評価手順書の見直し・改定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・性能評価手法の国際提案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(NIST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等への提案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7504" y="764704"/>
            <a:ext cx="8923516" cy="1754326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2000" dirty="0">
                <a:latin typeface="+mn-ea"/>
                <a:cs typeface="Times New Roman" pitchFamily="18" charset="0"/>
              </a:rPr>
              <a:t>「人材育成</a:t>
            </a:r>
            <a:r>
              <a:rPr lang="ja-JP" altLang="en-US" sz="2000" dirty="0" smtClean="0">
                <a:latin typeface="+mn-ea"/>
                <a:cs typeface="Times New Roman" pitchFamily="18" charset="0"/>
              </a:rPr>
              <a:t>講座」</a:t>
            </a:r>
            <a:r>
              <a:rPr lang="ja-JP" altLang="en-US" sz="2000" dirty="0">
                <a:latin typeface="+mn-ea"/>
                <a:cs typeface="Times New Roman" pitchFamily="18" charset="0"/>
              </a:rPr>
              <a:t>・「人的交流</a:t>
            </a:r>
            <a:r>
              <a:rPr lang="ja-JP" altLang="en-US" sz="2000" dirty="0" smtClean="0">
                <a:latin typeface="+mn-ea"/>
                <a:cs typeface="Times New Roman" pitchFamily="18" charset="0"/>
              </a:rPr>
              <a:t>等」</a:t>
            </a:r>
            <a:r>
              <a:rPr lang="ja-JP" altLang="en-US" sz="2000" dirty="0">
                <a:latin typeface="+mn-ea"/>
                <a:cs typeface="Times New Roman" pitchFamily="18" charset="0"/>
              </a:rPr>
              <a:t>・「周辺</a:t>
            </a:r>
            <a:r>
              <a:rPr lang="ja-JP" altLang="en-US" sz="2000" dirty="0" smtClean="0">
                <a:latin typeface="+mn-ea"/>
                <a:cs typeface="Times New Roman" pitchFamily="18" charset="0"/>
              </a:rPr>
              <a:t>研究」の各種事業の一体的実施</a:t>
            </a:r>
            <a:endParaRPr lang="en-US" altLang="ja-JP" sz="2000" dirty="0" smtClean="0">
              <a:latin typeface="+mn-ea"/>
              <a:cs typeface="Times New Roman" pitchFamily="18" charset="0"/>
            </a:endParaRPr>
          </a:p>
          <a:p>
            <a:pPr lvl="0" algn="ctr"/>
            <a:endParaRPr lang="ja-JP" altLang="en-US" sz="800" dirty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性能評価手順書や福島</a:t>
            </a:r>
            <a:r>
              <a:rPr lang="en-US" altLang="ja-JP" sz="2000" dirty="0" smtClean="0">
                <a:latin typeface="+mn-ea"/>
              </a:rPr>
              <a:t>RTF</a:t>
            </a:r>
            <a:r>
              <a:rPr lang="ja-JP" altLang="en-US" sz="2000" dirty="0">
                <a:latin typeface="+mn-ea"/>
              </a:rPr>
              <a:t>を</a:t>
            </a:r>
            <a:r>
              <a:rPr lang="ja-JP" altLang="en-US" sz="2000" dirty="0" smtClean="0">
                <a:latin typeface="+mn-ea"/>
              </a:rPr>
              <a:t>継続的に活用しながら、各種</a:t>
            </a:r>
            <a:r>
              <a:rPr lang="ja-JP" altLang="en-US" sz="2000" dirty="0">
                <a:latin typeface="+mn-ea"/>
              </a:rPr>
              <a:t>ロボットを利用した</a:t>
            </a:r>
            <a:r>
              <a:rPr lang="ja-JP" altLang="en-US" sz="2000" dirty="0" smtClean="0">
                <a:latin typeface="+mn-ea"/>
              </a:rPr>
              <a:t>ビジネスコンセプト創出</a:t>
            </a:r>
            <a:r>
              <a:rPr lang="ja-JP" altLang="en-US" sz="2000" dirty="0">
                <a:latin typeface="+mn-ea"/>
              </a:rPr>
              <a:t>などに対応できる</a:t>
            </a:r>
            <a:r>
              <a:rPr lang="ja-JP" altLang="en-US" sz="2000" dirty="0" smtClean="0">
                <a:latin typeface="+mn-ea"/>
              </a:rPr>
              <a:t>見識</a:t>
            </a:r>
            <a:r>
              <a:rPr lang="ja-JP" altLang="en-US" sz="2000" dirty="0">
                <a:latin typeface="+mn-ea"/>
              </a:rPr>
              <a:t>・</a:t>
            </a:r>
            <a:r>
              <a:rPr lang="ja-JP" altLang="en-US" sz="2000" dirty="0" smtClean="0">
                <a:latin typeface="+mn-ea"/>
              </a:rPr>
              <a:t>マネージメント力・提案力を</a:t>
            </a:r>
            <a:r>
              <a:rPr lang="ja-JP" altLang="en-US" sz="2000" dirty="0">
                <a:latin typeface="+mn-ea"/>
              </a:rPr>
              <a:t>有する人材の育成を目指す。また、ロボット事業に関連する多方面の</a:t>
            </a:r>
            <a:r>
              <a:rPr lang="ja-JP" altLang="en-US" sz="2000" dirty="0" smtClean="0">
                <a:latin typeface="+mn-ea"/>
              </a:rPr>
              <a:t>人材交流の場を作る。合わせて、ロボット</a:t>
            </a:r>
            <a:r>
              <a:rPr lang="ja-JP" altLang="en-US" sz="2000" dirty="0">
                <a:latin typeface="+mn-ea"/>
              </a:rPr>
              <a:t>性能</a:t>
            </a:r>
            <a:r>
              <a:rPr lang="ja-JP" altLang="en-US" sz="2000" dirty="0" smtClean="0">
                <a:latin typeface="+mn-ea"/>
              </a:rPr>
              <a:t>評価手順書の見直し</a:t>
            </a:r>
            <a:r>
              <a:rPr lang="ja-JP" altLang="en-US" sz="2000" dirty="0">
                <a:latin typeface="+mn-ea"/>
              </a:rPr>
              <a:t>・</a:t>
            </a:r>
            <a:r>
              <a:rPr lang="ja-JP" altLang="en-US" sz="2000" dirty="0" smtClean="0">
                <a:latin typeface="+mn-ea"/>
              </a:rPr>
              <a:t>改訂を行う。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07504" y="1232756"/>
            <a:ext cx="8923517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9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227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t.yoshida</dc:creator>
  <cp:lastModifiedBy>t.yoshida</cp:lastModifiedBy>
  <cp:revision>160</cp:revision>
  <cp:lastPrinted>2018-11-19T06:59:49Z</cp:lastPrinted>
  <dcterms:created xsi:type="dcterms:W3CDTF">2018-07-06T01:51:48Z</dcterms:created>
  <dcterms:modified xsi:type="dcterms:W3CDTF">2018-11-19T06:59:53Z</dcterms:modified>
</cp:coreProperties>
</file>